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0C49F-0490-4E21-8463-5FDDAC7993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1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2EB774-6B8B-4CB6-9DA8-A001AE67C3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10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9514A2-7B5B-4ABA-B789-94E9660186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406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81BC1F-D73E-4AF4-8547-97FB7B193D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53ED00-E251-4BAC-A1DF-6487EE5FCDD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3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8008C-8260-47AB-B0E4-A0C8A6543D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254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445F3-1C1B-4B36-A57F-5866B58AC9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3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2766C-D373-49F4-AEAE-743B817A15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2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B5B18B-19AE-40F6-93E7-D1D530EA86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03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89D54-16AE-43A9-8FD7-0AFB7B83EA4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5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01A6D-6F3E-4BA7-9724-478E332CCB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05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84AD88-9E18-4C9D-AE28-9B58DA04DE5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3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7239000" y="3429000"/>
            <a:ext cx="3276600" cy="1905000"/>
          </a:xfrm>
          <a:noFill/>
        </p:spPr>
        <p:txBody>
          <a:bodyPr/>
          <a:lstStyle/>
          <a:p>
            <a:pPr eaLnBrk="1" hangingPunct="1"/>
            <a:r>
              <a:rPr lang="en-US" altLang="ko-KR" sz="2800" b="1">
                <a:ea typeface="Gulim" panose="020B0600000101010101" pitchFamily="34" charset="-127"/>
              </a:rPr>
              <a:t>Flow Chart 4</a:t>
            </a:r>
            <a:r>
              <a:rPr lang="en-US" altLang="ko-KR" sz="2800">
                <a:ea typeface="Gulim" panose="020B0600000101010101" pitchFamily="34" charset="-127"/>
              </a:rPr>
              <a:t>:  </a:t>
            </a:r>
            <a:r>
              <a:rPr lang="en-US" altLang="ko-KR" sz="2800" b="1">
                <a:ea typeface="Gulim" panose="020B0600000101010101" pitchFamily="34" charset="-127"/>
              </a:rPr>
              <a:t>Ordering Supplies</a:t>
            </a:r>
            <a:r>
              <a:rPr lang="en-US" altLang="ko-KR" sz="2800">
                <a:ea typeface="Gulim" panose="020B0600000101010101" pitchFamily="34" charset="-127"/>
              </a:rPr>
              <a:t> </a:t>
            </a:r>
            <a:endParaRPr lang="en-US" sz="2800"/>
          </a:p>
        </p:txBody>
      </p:sp>
      <p:grpSp>
        <p:nvGrpSpPr>
          <p:cNvPr id="8195" name="Group 5"/>
          <p:cNvGrpSpPr>
            <a:grpSpLocks/>
          </p:cNvGrpSpPr>
          <p:nvPr/>
        </p:nvGrpSpPr>
        <p:grpSpPr bwMode="auto">
          <a:xfrm>
            <a:off x="1905000" y="136526"/>
            <a:ext cx="5759450" cy="6492875"/>
            <a:chOff x="1584" y="2448"/>
            <a:chExt cx="9072" cy="10224"/>
          </a:xfrm>
        </p:grpSpPr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6193" y="9360"/>
              <a:ext cx="720" cy="4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>
                  <a:solidFill>
                    <a:srgbClr val="FFFFFF"/>
                  </a:solidFill>
                  <a:latin typeface="Times New Roman" pitchFamily="18" charset="0"/>
                  <a:ea typeface="Batang" pitchFamily="18" charset="-127"/>
                </a:rPr>
                <a:t>Yes</a:t>
              </a:r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8197" name="Group 7"/>
            <p:cNvGrpSpPr>
              <a:grpSpLocks/>
            </p:cNvGrpSpPr>
            <p:nvPr/>
          </p:nvGrpSpPr>
          <p:grpSpPr bwMode="auto">
            <a:xfrm>
              <a:off x="1584" y="2448"/>
              <a:ext cx="9072" cy="10224"/>
              <a:chOff x="1584" y="2448"/>
              <a:chExt cx="9072" cy="10224"/>
            </a:xfrm>
          </p:grpSpPr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7200" y="5615"/>
                <a:ext cx="720" cy="432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2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Yes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45" name="Text Box 9"/>
              <p:cNvSpPr txBox="1">
                <a:spLocks noChangeArrowheads="1"/>
              </p:cNvSpPr>
              <p:nvPr/>
            </p:nvSpPr>
            <p:spPr bwMode="auto">
              <a:xfrm>
                <a:off x="4032" y="8352"/>
                <a:ext cx="720" cy="432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2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No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46" name="Text Box 10"/>
              <p:cNvSpPr txBox="1">
                <a:spLocks noChangeArrowheads="1"/>
              </p:cNvSpPr>
              <p:nvPr/>
            </p:nvSpPr>
            <p:spPr bwMode="auto">
              <a:xfrm>
                <a:off x="6047" y="6625"/>
                <a:ext cx="720" cy="430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2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No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47" name="AutoShape 11"/>
              <p:cNvSpPr>
                <a:spLocks noChangeArrowheads="1"/>
              </p:cNvSpPr>
              <p:nvPr/>
            </p:nvSpPr>
            <p:spPr bwMode="auto">
              <a:xfrm>
                <a:off x="4607" y="2448"/>
                <a:ext cx="2881" cy="575"/>
              </a:xfrm>
              <a:prstGeom prst="parallelogram">
                <a:avLst>
                  <a:gd name="adj" fmla="val 125000"/>
                </a:avLst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 dirty="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Item out of stock</a:t>
                </a: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48" name="AutoShape 12"/>
              <p:cNvSpPr>
                <a:spLocks noChangeArrowheads="1"/>
              </p:cNvSpPr>
              <p:nvPr/>
            </p:nvSpPr>
            <p:spPr bwMode="auto">
              <a:xfrm>
                <a:off x="4177" y="12097"/>
                <a:ext cx="2878" cy="575"/>
              </a:xfrm>
              <a:prstGeom prst="parallelogram">
                <a:avLst>
                  <a:gd name="adj" fmla="val 12500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Item Delivered!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49" name="Rectangle 13"/>
              <p:cNvSpPr>
                <a:spLocks noChangeArrowheads="1"/>
              </p:cNvSpPr>
              <p:nvPr/>
            </p:nvSpPr>
            <p:spPr bwMode="auto">
              <a:xfrm>
                <a:off x="4752" y="3455"/>
                <a:ext cx="2303" cy="720"/>
              </a:xfrm>
              <a:prstGeom prst="rect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 dirty="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Notify Sergio (Item and Quantity).</a:t>
                </a: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0" name="Rectangle 14"/>
              <p:cNvSpPr>
                <a:spLocks noChangeArrowheads="1"/>
              </p:cNvSpPr>
              <p:nvPr/>
            </p:nvSpPr>
            <p:spPr bwMode="auto">
              <a:xfrm>
                <a:off x="1584" y="9792"/>
                <a:ext cx="2303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Delivery varies from 4-8 weeks.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1" name="Rectangle 15"/>
              <p:cNvSpPr>
                <a:spLocks noChangeArrowheads="1"/>
              </p:cNvSpPr>
              <p:nvPr/>
            </p:nvSpPr>
            <p:spPr bwMode="auto">
              <a:xfrm>
                <a:off x="8063" y="7055"/>
                <a:ext cx="2448" cy="57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Deliver Next Day.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2" name="Rectangle 16"/>
              <p:cNvSpPr>
                <a:spLocks noChangeArrowheads="1"/>
              </p:cNvSpPr>
              <p:nvPr/>
            </p:nvSpPr>
            <p:spPr bwMode="auto">
              <a:xfrm>
                <a:off x="7920" y="5760"/>
                <a:ext cx="2736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ko-KR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Mail to University Stores.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3" name="Rectangle 17"/>
              <p:cNvSpPr>
                <a:spLocks noChangeArrowheads="1"/>
              </p:cNvSpPr>
              <p:nvPr/>
            </p:nvSpPr>
            <p:spPr bwMode="auto">
              <a:xfrm>
                <a:off x="4752" y="4608"/>
                <a:ext cx="2303" cy="480"/>
              </a:xfrm>
              <a:prstGeom prst="rect">
                <a:avLst/>
              </a:prstGeom>
              <a:solidFill>
                <a:srgbClr val="FFFF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 dirty="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Fill out Order Form.</a:t>
                </a: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4" name="Rectangle 18"/>
              <p:cNvSpPr>
                <a:spLocks noChangeArrowheads="1"/>
              </p:cNvSpPr>
              <p:nvPr/>
            </p:nvSpPr>
            <p:spPr bwMode="auto">
              <a:xfrm>
                <a:off x="1584" y="8352"/>
                <a:ext cx="2303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Procurement Issues a Purchase Order.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5" name="Rectangle 19"/>
              <p:cNvSpPr>
                <a:spLocks noChangeArrowheads="1"/>
              </p:cNvSpPr>
              <p:nvPr/>
            </p:nvSpPr>
            <p:spPr bwMode="auto">
              <a:xfrm>
                <a:off x="4752" y="7055"/>
                <a:ext cx="2303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 dirty="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Send to Procurement Office (RICE 501).</a:t>
                </a:r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6" name="Rectangle 20"/>
              <p:cNvSpPr>
                <a:spLocks noChangeArrowheads="1"/>
              </p:cNvSpPr>
              <p:nvPr/>
            </p:nvSpPr>
            <p:spPr bwMode="auto">
              <a:xfrm>
                <a:off x="4752" y="9792"/>
                <a:ext cx="2303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Procurement faxes the order to vendor.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7" name="Rectangle 21"/>
              <p:cNvSpPr>
                <a:spLocks noChangeArrowheads="1"/>
              </p:cNvSpPr>
              <p:nvPr/>
            </p:nvSpPr>
            <p:spPr bwMode="auto">
              <a:xfrm>
                <a:off x="4752" y="11087"/>
                <a:ext cx="2303" cy="53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Deliver next day.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8" name="AutoShape 22"/>
              <p:cNvSpPr>
                <a:spLocks noChangeArrowheads="1"/>
              </p:cNvSpPr>
              <p:nvPr/>
            </p:nvSpPr>
            <p:spPr bwMode="auto">
              <a:xfrm>
                <a:off x="4465" y="5473"/>
                <a:ext cx="2878" cy="1152"/>
              </a:xfrm>
              <a:prstGeom prst="flowChartDecision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ko-KR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University Stocked Item?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59" name="AutoShape 23"/>
              <p:cNvSpPr>
                <a:spLocks noChangeArrowheads="1"/>
              </p:cNvSpPr>
              <p:nvPr/>
            </p:nvSpPr>
            <p:spPr bwMode="auto">
              <a:xfrm>
                <a:off x="4465" y="8065"/>
                <a:ext cx="2878" cy="1440"/>
              </a:xfrm>
              <a:prstGeom prst="flowChartDecision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ko-KR" sz="1100">
                    <a:solidFill>
                      <a:srgbClr val="FFFFFF"/>
                    </a:solidFill>
                    <a:latin typeface="Times New Roman" pitchFamily="18" charset="0"/>
                    <a:ea typeface="Batang" pitchFamily="18" charset="-127"/>
                  </a:rPr>
                  <a:t>University Approved Vendor?</a:t>
                </a: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0" name="Line 24"/>
              <p:cNvSpPr>
                <a:spLocks noChangeShapeType="1"/>
              </p:cNvSpPr>
              <p:nvPr/>
            </p:nvSpPr>
            <p:spPr bwMode="auto">
              <a:xfrm>
                <a:off x="5905" y="3023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1" name="Line 25"/>
              <p:cNvSpPr>
                <a:spLocks noChangeShapeType="1"/>
              </p:cNvSpPr>
              <p:nvPr/>
            </p:nvSpPr>
            <p:spPr bwMode="auto">
              <a:xfrm>
                <a:off x="5905" y="4175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2" name="Line 26"/>
              <p:cNvSpPr>
                <a:spLocks noChangeShapeType="1"/>
              </p:cNvSpPr>
              <p:nvPr/>
            </p:nvSpPr>
            <p:spPr bwMode="auto">
              <a:xfrm>
                <a:off x="5905" y="5040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3" name="Line 27"/>
              <p:cNvSpPr>
                <a:spLocks noChangeShapeType="1"/>
              </p:cNvSpPr>
              <p:nvPr/>
            </p:nvSpPr>
            <p:spPr bwMode="auto">
              <a:xfrm>
                <a:off x="7343" y="6048"/>
                <a:ext cx="578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4" name="Line 28"/>
              <p:cNvSpPr>
                <a:spLocks noChangeShapeType="1"/>
              </p:cNvSpPr>
              <p:nvPr/>
            </p:nvSpPr>
            <p:spPr bwMode="auto">
              <a:xfrm>
                <a:off x="5905" y="6625"/>
                <a:ext cx="0" cy="43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5" name="Line 29"/>
              <p:cNvSpPr>
                <a:spLocks noChangeShapeType="1"/>
              </p:cNvSpPr>
              <p:nvPr/>
            </p:nvSpPr>
            <p:spPr bwMode="auto">
              <a:xfrm>
                <a:off x="9216" y="6480"/>
                <a:ext cx="0" cy="575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6" name="Line 30"/>
              <p:cNvSpPr>
                <a:spLocks noChangeShapeType="1"/>
              </p:cNvSpPr>
              <p:nvPr/>
            </p:nvSpPr>
            <p:spPr bwMode="auto">
              <a:xfrm>
                <a:off x="5905" y="7775"/>
                <a:ext cx="0" cy="29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7" name="Line 31"/>
              <p:cNvSpPr>
                <a:spLocks noChangeShapeType="1"/>
              </p:cNvSpPr>
              <p:nvPr/>
            </p:nvSpPr>
            <p:spPr bwMode="auto">
              <a:xfrm flipH="1">
                <a:off x="3887" y="8785"/>
                <a:ext cx="578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8" name="Line 32"/>
              <p:cNvSpPr>
                <a:spLocks noChangeShapeType="1"/>
              </p:cNvSpPr>
              <p:nvPr/>
            </p:nvSpPr>
            <p:spPr bwMode="auto">
              <a:xfrm>
                <a:off x="5905" y="9505"/>
                <a:ext cx="0" cy="287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69" name="Line 33"/>
              <p:cNvSpPr>
                <a:spLocks noChangeShapeType="1"/>
              </p:cNvSpPr>
              <p:nvPr/>
            </p:nvSpPr>
            <p:spPr bwMode="auto">
              <a:xfrm>
                <a:off x="5905" y="10512"/>
                <a:ext cx="0" cy="575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0" name="Line 34"/>
              <p:cNvSpPr>
                <a:spLocks noChangeShapeType="1"/>
              </p:cNvSpPr>
              <p:nvPr/>
            </p:nvSpPr>
            <p:spPr bwMode="auto">
              <a:xfrm>
                <a:off x="5905" y="11665"/>
                <a:ext cx="0" cy="43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1" name="Line 35"/>
              <p:cNvSpPr>
                <a:spLocks noChangeShapeType="1"/>
              </p:cNvSpPr>
              <p:nvPr/>
            </p:nvSpPr>
            <p:spPr bwMode="auto">
              <a:xfrm>
                <a:off x="2737" y="9072"/>
                <a:ext cx="0" cy="72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2" name="Line 36"/>
              <p:cNvSpPr>
                <a:spLocks noChangeShapeType="1"/>
              </p:cNvSpPr>
              <p:nvPr/>
            </p:nvSpPr>
            <p:spPr bwMode="auto">
              <a:xfrm>
                <a:off x="2737" y="10512"/>
                <a:ext cx="0" cy="187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3" name="Line 37"/>
              <p:cNvSpPr>
                <a:spLocks noChangeShapeType="1"/>
              </p:cNvSpPr>
              <p:nvPr/>
            </p:nvSpPr>
            <p:spPr bwMode="auto">
              <a:xfrm>
                <a:off x="2737" y="12385"/>
                <a:ext cx="187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4" name="Line 38"/>
              <p:cNvSpPr>
                <a:spLocks noChangeShapeType="1"/>
              </p:cNvSpPr>
              <p:nvPr/>
            </p:nvSpPr>
            <p:spPr bwMode="auto">
              <a:xfrm>
                <a:off x="9216" y="7632"/>
                <a:ext cx="0" cy="475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5" name="Line 39"/>
              <p:cNvSpPr>
                <a:spLocks noChangeShapeType="1"/>
              </p:cNvSpPr>
              <p:nvPr/>
            </p:nvSpPr>
            <p:spPr bwMode="auto">
              <a:xfrm flipH="1">
                <a:off x="6768" y="12385"/>
                <a:ext cx="2448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579804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Batang</vt:lpstr>
      <vt:lpstr>Gulim</vt:lpstr>
      <vt:lpstr>Arial</vt:lpstr>
      <vt:lpstr>Calibri</vt:lpstr>
      <vt:lpstr>Times New Roman</vt:lpstr>
      <vt:lpstr>Default Design</vt:lpstr>
      <vt:lpstr>Flow Chart 4:  Ordering Supplies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Chart 4:  Ordering Supplies </dc:title>
  <dc:creator>user</dc:creator>
  <cp:lastModifiedBy>user</cp:lastModifiedBy>
  <cp:revision>1</cp:revision>
  <dcterms:created xsi:type="dcterms:W3CDTF">2016-08-17T06:01:31Z</dcterms:created>
  <dcterms:modified xsi:type="dcterms:W3CDTF">2016-08-17T06:01:41Z</dcterms:modified>
</cp:coreProperties>
</file>